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34" d="100"/>
          <a:sy n="34" d="100"/>
        </p:scale>
        <p:origin x="25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customXml" Target="../ink/ink4.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6.xml"/><Relationship Id="rId1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9.xm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0.png"/><Relationship Id="rId5" Type="http://schemas.microsoft.com/office/2007/relationships/hdphoto" Target="../media/hdphoto2.wdp"/><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3"/>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4"/>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5"/>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4"/>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6"/>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8"/>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0"/>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1"/>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2"/>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3"/>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4"/>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4"/>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5"/>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4"/>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6"/>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8"/>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9"/>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0"/>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3"/>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4"/>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5"/>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2585323"/>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3"/>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3"/>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4"/>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5"/>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sp>
        <p:nvSpPr>
          <p:cNvPr id="4" name="TextBox 3">
            <a:extLst>
              <a:ext uri="{FF2B5EF4-FFF2-40B4-BE49-F238E27FC236}">
                <a16:creationId xmlns:a16="http://schemas.microsoft.com/office/drawing/2014/main" id="{2C6D42A6-6543-0017-D92B-5A6672FDBBF9}"/>
              </a:ext>
            </a:extLst>
          </p:cNvPr>
          <p:cNvSpPr txBox="1"/>
          <p:nvPr/>
        </p:nvSpPr>
        <p:spPr>
          <a:xfrm>
            <a:off x="0" y="3780692"/>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4255477"/>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30974" y="5670250"/>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p:nvPr/>
        </p:nvCxnSpPr>
        <p:spPr>
          <a:xfrm>
            <a:off x="1828800" y="4941277"/>
            <a:ext cx="193431" cy="826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914400" y="4642338"/>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p:nvPr/>
        </p:nvCxnSpPr>
        <p:spPr>
          <a:xfrm flipH="1">
            <a:off x="2901462" y="5416062"/>
            <a:ext cx="316523"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795954" y="5152292"/>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117123" y="5574323"/>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923692" y="5187462"/>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61646" y="6272917"/>
            <a:ext cx="169328" cy="655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140677" y="6928338"/>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921369" y="6893169"/>
            <a:ext cx="896816"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429000" y="7332785"/>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8850521"/>
            <a:ext cx="3629181" cy="821993"/>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8458255"/>
            <a:ext cx="600297" cy="392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373923" y="8088923"/>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896816" y="9882554"/>
            <a:ext cx="6255559" cy="369332"/>
          </a:xfrm>
          <a:prstGeom prst="rect">
            <a:avLst/>
          </a:prstGeom>
          <a:noFill/>
        </p:spPr>
        <p:txBody>
          <a:bodyPr wrap="none" rtlCol="0">
            <a:spAutoFit/>
          </a:bodyPr>
          <a:lstStyle/>
          <a:p>
            <a:r>
              <a:rPr lang="en-US" dirty="0"/>
              <a:t>You can use vpa to then give your coefficients in decimal form</a:t>
            </a:r>
          </a:p>
        </p:txBody>
      </p:sp>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649308" y="10360612"/>
            <a:ext cx="2316249" cy="506680"/>
          </a:xfrm>
          <a:prstGeom prst="rect">
            <a:avLst/>
          </a:prstGeom>
        </p:spPr>
      </p:pic>
      <p:sp>
        <p:nvSpPr>
          <p:cNvPr id="42" name="TextBox 41">
            <a:extLst>
              <a:ext uri="{FF2B5EF4-FFF2-40B4-BE49-F238E27FC236}">
                <a16:creationId xmlns:a16="http://schemas.microsoft.com/office/drawing/2014/main" id="{D218A60F-65BC-911C-1904-BD90B620172D}"/>
              </a:ext>
            </a:extLst>
          </p:cNvPr>
          <p:cNvSpPr txBox="1"/>
          <p:nvPr/>
        </p:nvSpPr>
        <p:spPr>
          <a:xfrm>
            <a:off x="1881555" y="11078308"/>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642338" y="10761785"/>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1167618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5C08F-7795-494D-05EC-7EF9947BFA70}"/>
              </a:ext>
            </a:extLst>
          </p:cNvPr>
          <p:cNvSpPr txBox="1"/>
          <p:nvPr/>
        </p:nvSpPr>
        <p:spPr>
          <a:xfrm>
            <a:off x="1582616" y="281354"/>
            <a:ext cx="5033109" cy="369332"/>
          </a:xfrm>
          <a:prstGeom prst="rect">
            <a:avLst/>
          </a:prstGeom>
          <a:noFill/>
        </p:spPr>
        <p:txBody>
          <a:bodyPr wrap="none" rtlCol="0">
            <a:spAutoFit/>
          </a:bodyPr>
          <a:lstStyle/>
          <a:p>
            <a:r>
              <a:rPr lang="en-US" dirty="0"/>
              <a:t>Using dsolve with initial and boundary conditions</a:t>
            </a:r>
          </a:p>
        </p:txBody>
      </p:sp>
      <p:pic>
        <p:nvPicPr>
          <p:cNvPr id="4" name="Picture 3">
            <a:extLst>
              <a:ext uri="{FF2B5EF4-FFF2-40B4-BE49-F238E27FC236}">
                <a16:creationId xmlns:a16="http://schemas.microsoft.com/office/drawing/2014/main" id="{2F7EF586-05B9-B258-ACB3-6BFA7BD1287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55486" y="1297491"/>
            <a:ext cx="6234951" cy="2254602"/>
          </a:xfrm>
          <a:prstGeom prst="rect">
            <a:avLst/>
          </a:prstGeom>
        </p:spPr>
      </p:pic>
      <p:cxnSp>
        <p:nvCxnSpPr>
          <p:cNvPr id="6" name="Straight Arrow Connector 5">
            <a:extLst>
              <a:ext uri="{FF2B5EF4-FFF2-40B4-BE49-F238E27FC236}">
                <a16:creationId xmlns:a16="http://schemas.microsoft.com/office/drawing/2014/main" id="{0D96A5A7-0D42-A1E0-A04E-EE0931D0E20F}"/>
              </a:ext>
            </a:extLst>
          </p:cNvPr>
          <p:cNvCxnSpPr>
            <a:cxnSpLocks/>
          </p:cNvCxnSpPr>
          <p:nvPr/>
        </p:nvCxnSpPr>
        <p:spPr>
          <a:xfrm flipH="1">
            <a:off x="3024554" y="1512277"/>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22976E9-9A8E-91A5-9906-383341297DDD}"/>
              </a:ext>
            </a:extLst>
          </p:cNvPr>
          <p:cNvSpPr txBox="1"/>
          <p:nvPr/>
        </p:nvSpPr>
        <p:spPr>
          <a:xfrm>
            <a:off x="3991708" y="1125415"/>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13" name="Straight Arrow Connector 12">
            <a:extLst>
              <a:ext uri="{FF2B5EF4-FFF2-40B4-BE49-F238E27FC236}">
                <a16:creationId xmlns:a16="http://schemas.microsoft.com/office/drawing/2014/main" id="{624C7470-5155-2D33-C03E-ACD365D33968}"/>
              </a:ext>
            </a:extLst>
          </p:cNvPr>
          <p:cNvCxnSpPr>
            <a:cxnSpLocks/>
          </p:cNvCxnSpPr>
          <p:nvPr/>
        </p:nvCxnSpPr>
        <p:spPr>
          <a:xfrm>
            <a:off x="5503985" y="2145323"/>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59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2248</TotalTime>
  <Words>4821</Words>
  <Application>Microsoft Office PowerPoint</Application>
  <PresentationFormat>Custom</PresentationFormat>
  <Paragraphs>612</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27</cp:revision>
  <dcterms:created xsi:type="dcterms:W3CDTF">2024-08-21T00:42:40Z</dcterms:created>
  <dcterms:modified xsi:type="dcterms:W3CDTF">2024-09-28T12:42:55Z</dcterms:modified>
</cp:coreProperties>
</file>